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82" r:id="rId5"/>
    <p:sldId id="275" r:id="rId6"/>
    <p:sldId id="271" r:id="rId7"/>
    <p:sldId id="264" r:id="rId8"/>
    <p:sldId id="263" r:id="rId9"/>
    <p:sldId id="259" r:id="rId10"/>
    <p:sldId id="260" r:id="rId11"/>
    <p:sldId id="267" r:id="rId12"/>
    <p:sldId id="268" r:id="rId13"/>
    <p:sldId id="277" r:id="rId14"/>
    <p:sldId id="272" r:id="rId15"/>
    <p:sldId id="273" r:id="rId16"/>
    <p:sldId id="285" r:id="rId17"/>
    <p:sldId id="286" r:id="rId18"/>
    <p:sldId id="261" r:id="rId19"/>
    <p:sldId id="262" r:id="rId20"/>
    <p:sldId id="265" r:id="rId21"/>
    <p:sldId id="266" r:id="rId22"/>
    <p:sldId id="269" r:id="rId23"/>
    <p:sldId id="284" r:id="rId24"/>
    <p:sldId id="270" r:id="rId25"/>
    <p:sldId id="283" r:id="rId26"/>
    <p:sldId id="274" r:id="rId27"/>
    <p:sldId id="280" r:id="rId28"/>
    <p:sldId id="281" r:id="rId29"/>
    <p:sldId id="278" r:id="rId30"/>
    <p:sldId id="279" r:id="rId31"/>
    <p:sldId id="27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llen" initials="E" lastIdx="7" clrIdx="0"/>
  <p:cmAuthor id="1" name="emma" initials="e" lastIdx="2" clrIdx="1"/>
  <p:cmAuthor id="2" name="Simone" initials="S" lastIdx="14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0"/>
  </p:normalViewPr>
  <p:slideViewPr>
    <p:cSldViewPr>
      <p:cViewPr varScale="1">
        <p:scale>
          <a:sx n="83" d="100"/>
          <a:sy n="83" d="100"/>
        </p:scale>
        <p:origin x="1459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McLeod" userId="4f468e268c6ae457" providerId="LiveId" clId="{EE063F7F-D58D-7F44-BABB-D4F6C826EA81}"/>
    <pc:docChg chg="modSld">
      <pc:chgData name="Sarah McLeod" userId="4f468e268c6ae457" providerId="LiveId" clId="{EE063F7F-D58D-7F44-BABB-D4F6C826EA81}" dt="2019-05-13T09:59:39.283" v="33" actId="20577"/>
      <pc:docMkLst>
        <pc:docMk/>
      </pc:docMkLst>
      <pc:sldChg chg="modSp">
        <pc:chgData name="Sarah McLeod" userId="4f468e268c6ae457" providerId="LiveId" clId="{EE063F7F-D58D-7F44-BABB-D4F6C826EA81}" dt="2019-05-13T09:59:39.283" v="33" actId="20577"/>
        <pc:sldMkLst>
          <pc:docMk/>
          <pc:sldMk cId="266786689" sldId="263"/>
        </pc:sldMkLst>
        <pc:spChg chg="mod">
          <ac:chgData name="Sarah McLeod" userId="4f468e268c6ae457" providerId="LiveId" clId="{EE063F7F-D58D-7F44-BABB-D4F6C826EA81}" dt="2019-05-13T09:59:22.785" v="20" actId="20577"/>
          <ac:spMkLst>
            <pc:docMk/>
            <pc:sldMk cId="266786689" sldId="263"/>
            <ac:spMk id="2" creationId="{00000000-0000-0000-0000-000000000000}"/>
          </ac:spMkLst>
        </pc:spChg>
        <pc:spChg chg="mod">
          <ac:chgData name="Sarah McLeod" userId="4f468e268c6ae457" providerId="LiveId" clId="{EE063F7F-D58D-7F44-BABB-D4F6C826EA81}" dt="2019-05-13T09:59:39.283" v="33" actId="20577"/>
          <ac:spMkLst>
            <pc:docMk/>
            <pc:sldMk cId="266786689" sldId="26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1752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643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7055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4243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256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7290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7828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9354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4208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90790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673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0D8CF-B914-434C-97A0-A6CA889DB4BC}" type="datetimeFigureOut">
              <a:rPr lang="en-AU" smtClean="0"/>
              <a:t>29/04/2020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39401-CB63-4085-A3B4-BCC9E6523D9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9650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My new school.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(Insert photo of school gate or school logo)</a:t>
            </a:r>
          </a:p>
        </p:txBody>
      </p:sp>
    </p:spTree>
    <p:extLst>
      <p:ext uri="{BB962C8B-B14F-4D97-AF65-F5344CB8AC3E}">
        <p14:creationId xmlns:p14="http://schemas.microsoft.com/office/powerpoint/2010/main" val="30557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is my new classroom.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the inside of classroom.)</a:t>
            </a:r>
          </a:p>
        </p:txBody>
      </p:sp>
    </p:spTree>
    <p:extLst>
      <p:ext uri="{BB962C8B-B14F-4D97-AF65-F5344CB8AC3E}">
        <p14:creationId xmlns:p14="http://schemas.microsoft.com/office/powerpoint/2010/main" val="2039125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This is where we sit for group time.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where children sit for group time on the floor)</a:t>
            </a:r>
          </a:p>
        </p:txBody>
      </p:sp>
    </p:spTree>
    <p:extLst>
      <p:ext uri="{BB962C8B-B14F-4D97-AF65-F5344CB8AC3E}">
        <p14:creationId xmlns:p14="http://schemas.microsoft.com/office/powerpoint/2010/main" val="31870548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These are the desks where we do our work.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desks in the classroom)</a:t>
            </a:r>
          </a:p>
        </p:txBody>
      </p:sp>
    </p:spTree>
    <p:extLst>
      <p:ext uri="{BB962C8B-B14F-4D97-AF65-F5344CB8AC3E}">
        <p14:creationId xmlns:p14="http://schemas.microsoft.com/office/powerpoint/2010/main" val="21894961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When we finish our work, sometimes we can play.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toys in classroom)</a:t>
            </a:r>
          </a:p>
        </p:txBody>
      </p:sp>
    </p:spTree>
    <p:extLst>
      <p:ext uri="{BB962C8B-B14F-4D97-AF65-F5344CB8AC3E}">
        <p14:creationId xmlns:p14="http://schemas.microsoft.com/office/powerpoint/2010/main" val="3020439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en-AU" dirty="0"/>
              <a:t>This is the reading corner. Sometimes we can sit here quietly and look at books.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reading corner)</a:t>
            </a:r>
          </a:p>
        </p:txBody>
      </p:sp>
    </p:spTree>
    <p:extLst>
      <p:ext uri="{BB962C8B-B14F-4D97-AF65-F5344CB8AC3E}">
        <p14:creationId xmlns:p14="http://schemas.microsoft.com/office/powerpoint/2010/main" val="921436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is the art and craft area.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(Insert photo of the art and craft area in the classroom)</a:t>
            </a:r>
          </a:p>
        </p:txBody>
      </p:sp>
    </p:spTree>
    <p:extLst>
      <p:ext uri="{BB962C8B-B14F-4D97-AF65-F5344CB8AC3E}">
        <p14:creationId xmlns:p14="http://schemas.microsoft.com/office/powerpoint/2010/main" val="1361688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470025"/>
          </a:xfrm>
        </p:spPr>
        <p:txBody>
          <a:bodyPr/>
          <a:lstStyle/>
          <a:p>
            <a:r>
              <a:rPr lang="en-AU" dirty="0"/>
              <a:t>These are the toilets.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Photo of toilets/ urinals</a:t>
            </a:r>
          </a:p>
        </p:txBody>
      </p:sp>
    </p:spTree>
    <p:extLst>
      <p:ext uri="{BB962C8B-B14F-4D97-AF65-F5344CB8AC3E}">
        <p14:creationId xmlns:p14="http://schemas.microsoft.com/office/powerpoint/2010/main" val="3672596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836712"/>
            <a:ext cx="7772400" cy="1470025"/>
          </a:xfrm>
        </p:spPr>
        <p:txBody>
          <a:bodyPr/>
          <a:lstStyle/>
          <a:p>
            <a:r>
              <a:rPr lang="en-AU" dirty="0"/>
              <a:t>This is where we can wash my hands.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Photo of basins</a:t>
            </a:r>
          </a:p>
        </p:txBody>
      </p:sp>
    </p:spTree>
    <p:extLst>
      <p:ext uri="{BB962C8B-B14F-4D97-AF65-F5344CB8AC3E}">
        <p14:creationId xmlns:p14="http://schemas.microsoft.com/office/powerpoint/2010/main" val="3866417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This is where we sit to eat at recess time.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(insert photo of children sitting eating in the recess location.)</a:t>
            </a:r>
          </a:p>
        </p:txBody>
      </p:sp>
    </p:spTree>
    <p:extLst>
      <p:ext uri="{BB962C8B-B14F-4D97-AF65-F5344CB8AC3E}">
        <p14:creationId xmlns:p14="http://schemas.microsoft.com/office/powerpoint/2010/main" val="8962176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This is where we play at recess time.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(insert photo of children playing at recess time) </a:t>
            </a:r>
          </a:p>
        </p:txBody>
      </p:sp>
    </p:spTree>
    <p:extLst>
      <p:ext uri="{BB962C8B-B14F-4D97-AF65-F5344CB8AC3E}">
        <p14:creationId xmlns:p14="http://schemas.microsoft.com/office/powerpoint/2010/main" val="1422315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I am going to big school. My school is called:  (insert name of school)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child outside entrance to new school)</a:t>
            </a:r>
          </a:p>
        </p:txBody>
      </p:sp>
    </p:spTree>
    <p:extLst>
      <p:ext uri="{BB962C8B-B14F-4D97-AF65-F5344CB8AC3E}">
        <p14:creationId xmlns:p14="http://schemas.microsoft.com/office/powerpoint/2010/main" val="1025485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This is where we sit to eat lunch.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children sitting eating lunch)</a:t>
            </a:r>
          </a:p>
        </p:txBody>
      </p:sp>
    </p:spTree>
    <p:extLst>
      <p:ext uri="{BB962C8B-B14F-4D97-AF65-F5344CB8AC3E}">
        <p14:creationId xmlns:p14="http://schemas.microsoft.com/office/powerpoint/2010/main" val="28608548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This is where we play at lunch time.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/>
              <a:t>(insert photo of children playing in lunch play area)</a:t>
            </a:r>
          </a:p>
        </p:txBody>
      </p:sp>
    </p:spTree>
    <p:extLst>
      <p:ext uri="{BB962C8B-B14F-4D97-AF65-F5344CB8AC3E}">
        <p14:creationId xmlns:p14="http://schemas.microsoft.com/office/powerpoint/2010/main" val="20645322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/>
          </a:bodyPr>
          <a:lstStyle/>
          <a:p>
            <a:r>
              <a:rPr lang="en-AU" sz="4000" dirty="0"/>
              <a:t>If it rains, we eat our food here.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place where children eat if raining)</a:t>
            </a:r>
          </a:p>
        </p:txBody>
      </p:sp>
    </p:spTree>
    <p:extLst>
      <p:ext uri="{BB962C8B-B14F-4D97-AF65-F5344CB8AC3E}">
        <p14:creationId xmlns:p14="http://schemas.microsoft.com/office/powerpoint/2010/main" val="28800691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If it rains, instead of playing outside we (insert watch a movie etc.)…..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place where children watching movie etc. )</a:t>
            </a:r>
          </a:p>
        </p:txBody>
      </p:sp>
    </p:spTree>
    <p:extLst>
      <p:ext uri="{BB962C8B-B14F-4D97-AF65-F5344CB8AC3E}">
        <p14:creationId xmlns:p14="http://schemas.microsoft.com/office/powerpoint/2010/main" val="4123330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This is the hall where we have assembly and sometimes do sport.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inside school hall)</a:t>
            </a:r>
          </a:p>
        </p:txBody>
      </p:sp>
    </p:spTree>
    <p:extLst>
      <p:ext uri="{BB962C8B-B14F-4D97-AF65-F5344CB8AC3E}">
        <p14:creationId xmlns:p14="http://schemas.microsoft.com/office/powerpoint/2010/main" val="837994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sz="4000" dirty="0"/>
              <a:t>This is the librarian. The librarian’s name is (insert librarian’s name)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librarian)</a:t>
            </a:r>
          </a:p>
        </p:txBody>
      </p:sp>
    </p:spTree>
    <p:extLst>
      <p:ext uri="{BB962C8B-B14F-4D97-AF65-F5344CB8AC3E}">
        <p14:creationId xmlns:p14="http://schemas.microsoft.com/office/powerpoint/2010/main" val="33263353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2376264"/>
          </a:xfrm>
        </p:spPr>
        <p:txBody>
          <a:bodyPr>
            <a:normAutofit/>
          </a:bodyPr>
          <a:lstStyle/>
          <a:p>
            <a:r>
              <a:rPr lang="en-AU" sz="4000" dirty="0"/>
              <a:t>This is the library where we go to listen to stories and borrow books.</a:t>
            </a:r>
            <a:r>
              <a:rPr lang="en-AU" dirty="0"/>
              <a:t/>
            </a:r>
            <a:br>
              <a:rPr lang="en-AU" dirty="0"/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the school library)</a:t>
            </a:r>
          </a:p>
        </p:txBody>
      </p:sp>
    </p:spTree>
    <p:extLst>
      <p:ext uri="{BB962C8B-B14F-4D97-AF65-F5344CB8AC3E}">
        <p14:creationId xmlns:p14="http://schemas.microsoft.com/office/powerpoint/2010/main" val="2755351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This is Mrs/Ms/ Mr (insert name). He/she works in the office. If I hurt myself or feel sick he/she can help me.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08920"/>
            <a:ext cx="8229600" cy="3417243"/>
          </a:xfrm>
        </p:spPr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School Administrative officer/secretary)</a:t>
            </a:r>
          </a:p>
        </p:txBody>
      </p:sp>
    </p:spTree>
    <p:extLst>
      <p:ext uri="{BB962C8B-B14F-4D97-AF65-F5344CB8AC3E}">
        <p14:creationId xmlns:p14="http://schemas.microsoft.com/office/powerpoint/2010/main" val="36752005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This is the sick bay. This is where children can lie down if they feel sick or hurt themselves.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inside of sick bay room)</a:t>
            </a:r>
          </a:p>
        </p:txBody>
      </p:sp>
    </p:spTree>
    <p:extLst>
      <p:ext uri="{BB962C8B-B14F-4D97-AF65-F5344CB8AC3E}">
        <p14:creationId xmlns:p14="http://schemas.microsoft.com/office/powerpoint/2010/main" val="28498611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/>
            </a:r>
            <a:br>
              <a:rPr lang="en-AU" dirty="0"/>
            </a:br>
            <a:r>
              <a:rPr lang="en-AU" dirty="0"/>
              <a:t>At the end of the day Mum/Dad/Grandma/Friend’s Mum will pick me up from the (insert where children are collected at end of the day.)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74398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 will wear a uniform to school.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/>
              <a:t> 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your child in new school uniform)</a:t>
            </a:r>
          </a:p>
        </p:txBody>
      </p:sp>
    </p:spTree>
    <p:extLst>
      <p:ext uri="{BB962C8B-B14F-4D97-AF65-F5344CB8AC3E}">
        <p14:creationId xmlns:p14="http://schemas.microsoft.com/office/powerpoint/2010/main" val="31306435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At (insert time school finishes), I will go to after-school care with (insert carers name/s).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51230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/>
            </a:r>
            <a:br>
              <a:rPr lang="en-AU" dirty="0"/>
            </a:br>
            <a:r>
              <a:rPr lang="en-AU" dirty="0"/>
              <a:t>Mum/ Dad/ Grandparent etc. will be so happy to see me when they pick me up.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/>
          <a:lstStyle/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smiling family together)</a:t>
            </a:r>
          </a:p>
        </p:txBody>
      </p:sp>
    </p:spTree>
    <p:extLst>
      <p:ext uri="{BB962C8B-B14F-4D97-AF65-F5344CB8AC3E}">
        <p14:creationId xmlns:p14="http://schemas.microsoft.com/office/powerpoint/2010/main" val="38757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On (insert day of week) I will wear sports uniform.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sports uniform and shoes)</a:t>
            </a:r>
          </a:p>
        </p:txBody>
      </p:sp>
    </p:spTree>
    <p:extLst>
      <p:ext uri="{BB962C8B-B14F-4D97-AF65-F5344CB8AC3E}">
        <p14:creationId xmlns:p14="http://schemas.microsoft.com/office/powerpoint/2010/main" val="1513208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This is my school bag.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school bag)</a:t>
            </a:r>
          </a:p>
        </p:txBody>
      </p:sp>
    </p:spTree>
    <p:extLst>
      <p:ext uri="{BB962C8B-B14F-4D97-AF65-F5344CB8AC3E}">
        <p14:creationId xmlns:p14="http://schemas.microsoft.com/office/powerpoint/2010/main" val="4221230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On library day, I will also take my library bag to school 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library bag)</a:t>
            </a:r>
          </a:p>
        </p:txBody>
      </p:sp>
    </p:spTree>
    <p:extLst>
      <p:ext uri="{BB962C8B-B14F-4D97-AF65-F5344CB8AC3E}">
        <p14:creationId xmlns:p14="http://schemas.microsoft.com/office/powerpoint/2010/main" val="2635331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This is my teacher. My teacher’s name is (insert teacher’s name) </a:t>
            </a:r>
            <a:r>
              <a:rPr lang="en-AU" dirty="0" err="1"/>
              <a:t>He/She</a:t>
            </a:r>
            <a:r>
              <a:rPr lang="en-AU" dirty="0"/>
              <a:t> will teach my class and take care of me at school.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pPr marL="0" indent="0">
              <a:buNone/>
            </a:pPr>
            <a:endParaRPr lang="en-AU" dirty="0"/>
          </a:p>
          <a:p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class teacher)</a:t>
            </a:r>
          </a:p>
        </p:txBody>
      </p:sp>
    </p:spTree>
    <p:extLst>
      <p:ext uri="{BB962C8B-B14F-4D97-AF65-F5344CB8AC3E}">
        <p14:creationId xmlns:p14="http://schemas.microsoft.com/office/powerpoint/2010/main" val="461752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AU" dirty="0"/>
              <a:t>This is the </a:t>
            </a:r>
            <a:r>
              <a:rPr lang="en-GB" dirty="0"/>
              <a:t>Head Teacher</a:t>
            </a:r>
            <a:r>
              <a:rPr lang="en-AU" dirty="0"/>
              <a:t> of the school. The principal’s name is (insert name of Principal). He/she is the big boss of the school.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 dirty="0"/>
          </a:p>
          <a:p>
            <a:endParaRPr lang="en-AU" dirty="0"/>
          </a:p>
          <a:p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school </a:t>
            </a:r>
            <a:r>
              <a:rPr lang="en-GB" dirty="0"/>
              <a:t>Head</a:t>
            </a:r>
            <a:r>
              <a:rPr lang="en-A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786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/>
              <a:t>We must line up before we go into our classrooms.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endParaRPr lang="en-AU" dirty="0"/>
          </a:p>
          <a:p>
            <a:pPr marL="0" indent="0" algn="ctr">
              <a:buNone/>
            </a:pPr>
            <a:r>
              <a:rPr lang="en-AU" dirty="0"/>
              <a:t>(Insert photo of children lining up before going into school)</a:t>
            </a:r>
          </a:p>
        </p:txBody>
      </p:sp>
    </p:spTree>
    <p:extLst>
      <p:ext uri="{BB962C8B-B14F-4D97-AF65-F5344CB8AC3E}">
        <p14:creationId xmlns:p14="http://schemas.microsoft.com/office/powerpoint/2010/main" val="3152141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640</Words>
  <Application>Microsoft Office PowerPoint</Application>
  <PresentationFormat>On-screen Show (4:3)</PresentationFormat>
  <Paragraphs>132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Arial</vt:lpstr>
      <vt:lpstr>Calibri</vt:lpstr>
      <vt:lpstr>Office Theme</vt:lpstr>
      <vt:lpstr>My new school.</vt:lpstr>
      <vt:lpstr>I am going to big school. My school is called:  (insert name of school)</vt:lpstr>
      <vt:lpstr>I will wear a uniform to school.</vt:lpstr>
      <vt:lpstr>On (insert day of week) I will wear sports uniform.</vt:lpstr>
      <vt:lpstr>This is my school bag.  </vt:lpstr>
      <vt:lpstr>On library day, I will also take my library bag to school .</vt:lpstr>
      <vt:lpstr>This is my teacher. My teacher’s name is (insert teacher’s name) He/She will teach my class and take care of me at school.</vt:lpstr>
      <vt:lpstr>This is the Head Teacher of the school. The principal’s name is (insert name of Principal). He/she is the big boss of the school.</vt:lpstr>
      <vt:lpstr>We must line up before we go into our classrooms.</vt:lpstr>
      <vt:lpstr>This is my new classroom. </vt:lpstr>
      <vt:lpstr>This is where we sit for group time.</vt:lpstr>
      <vt:lpstr>These are the desks where we do our work.</vt:lpstr>
      <vt:lpstr>When we finish our work, sometimes we can play.</vt:lpstr>
      <vt:lpstr>This is the reading corner. Sometimes we can sit here quietly and look at books.</vt:lpstr>
      <vt:lpstr>This is the art and craft area.</vt:lpstr>
      <vt:lpstr>These are the toilets. </vt:lpstr>
      <vt:lpstr>This is where we can wash my hands.</vt:lpstr>
      <vt:lpstr>This is where we sit to eat at recess time. </vt:lpstr>
      <vt:lpstr>This is where we play at recess time.</vt:lpstr>
      <vt:lpstr>This is where we sit to eat lunch.</vt:lpstr>
      <vt:lpstr>This is where we play at lunch time.</vt:lpstr>
      <vt:lpstr>If it rains, we eat our food here. </vt:lpstr>
      <vt:lpstr>If it rains, instead of playing outside we (insert watch a movie etc.)…..</vt:lpstr>
      <vt:lpstr>This is the hall where we have assembly and sometimes do sport.</vt:lpstr>
      <vt:lpstr>This is the librarian. The librarian’s name is (insert librarian’s name) </vt:lpstr>
      <vt:lpstr>This is the library where we go to listen to stories and borrow books. </vt:lpstr>
      <vt:lpstr>This is Mrs/Ms/ Mr (insert name). He/she works in the office. If I hurt myself or feel sick he/she can help me.</vt:lpstr>
      <vt:lpstr>This is the sick bay. This is where children can lie down if they feel sick or hurt themselves. </vt:lpstr>
      <vt:lpstr> At the end of the day Mum/Dad/Grandma/Friend’s Mum will pick me up from the (insert where children are collected at end of the day.)</vt:lpstr>
      <vt:lpstr>At (insert time school finishes), I will go to after-school care with (insert carers name/s).</vt:lpstr>
      <vt:lpstr> Mum/ Dad/ Grandparent etc. will be so happy to see me when they pick me up.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new school</dc:title>
  <dc:creator>emma</dc:creator>
  <cp:lastModifiedBy>Cathy Bolton</cp:lastModifiedBy>
  <cp:revision>41</cp:revision>
  <dcterms:created xsi:type="dcterms:W3CDTF">2014-01-30T01:52:12Z</dcterms:created>
  <dcterms:modified xsi:type="dcterms:W3CDTF">2020-04-29T14:17:59Z</dcterms:modified>
</cp:coreProperties>
</file>