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6" r:id="rId12"/>
    <p:sldId id="269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AED3C1-7DDD-4322-AB5A-8C1DB403026C}" type="datetimeFigureOut">
              <a:rPr lang="en-US" smtClean="0"/>
              <a:t>6/1/2020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D85A8A-E26E-4E11-AF3D-5BAEE83C5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900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24A9C-DC45-42A2-8860-A3D0803B2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84E655-15A5-4E10-8519-CA34C414F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D96798-C62A-4F1D-8779-49C90D713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B23C5-9374-4A32-97EA-24D74A423E78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13E1A2-065B-42BE-AE32-3314D3BBD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212266-9233-426B-96C9-6FA6680C8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420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D99A3-2825-48BC-B0E5-47B95F7A9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F7018-DEDE-4F14-86C4-8BE5EA9CC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09858-224D-4632-83B2-424A4E8ED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035B5-A5EB-43CB-AC9C-5935443C15A0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5F9F6-18AB-4303-AD46-A8DFAD777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5212B-BEFF-4507-9CEB-B77F63D16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11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29A7246-1CC1-4B6F-83D8-E656A0183B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D354DB-D882-4BD3-A447-CA7818CF26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89542E-C564-42B2-B660-EDC01358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5D357-565C-4437-AF38-1A81E1CC0A31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8CE7C-FA9C-4C46-A0D4-26E595328F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49F41-E29F-4ACF-B560-A6BD238CC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1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39B9B-78C9-4808-B860-EB2B05C59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FCD68-57B0-4627-8029-98BEBAA7C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C589D8-9D58-40ED-B44E-D4CB5620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EAEC4-659A-4812-BB97-BECE372904E8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84ADDF-6CBF-49A0-A815-221163ECB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EDDF10-7FA9-405F-AE60-A1BBB2E2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8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4DD6BD-E83C-4F09-BE95-85BBD2504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F3FBCE-2CEE-4E3C-88C5-78FF764CF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EBD55-95DC-4A91-BC01-9A7CA5DE6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25B12-196F-449A-AFCF-FC0C350DD65A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A0258-28A2-42DB-8C43-2937F4E1B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85AB9-990A-4F19-80D0-0C27C622E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329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511F7-75F8-49D5-9B5B-BE1C3726A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3CB7-2775-4045-AFEE-78C21AA198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AD478B-639D-491F-AE04-21436C1D4E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C1868-ADB7-46A4-A029-395F4312AD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927E8-0D3E-405B-9F94-B6A95B95D1B2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9F3A9-0778-4E46-84ED-F1FFBDC22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99825F-7AD8-44F5-9B2E-4FEAE56BC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24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3E498-DDDA-4394-AB00-E1DECD20F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88B6EF-DECD-47D6-8E86-611CC19390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5F4805-E3FB-4DE5-A4AB-7CE9D0A921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E27F82-05B4-4A80-9B16-50009895AF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CB9AA7-3624-411D-B5B1-5FCB92F93F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460B0E-8B57-4D26-9FD2-B39756A40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FB58-D4FB-4A73-A72F-69C105AA5F66}" type="datetime1">
              <a:rPr lang="en-US" smtClean="0"/>
              <a:t>6/1/2020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9A5491-F16F-4847-B0BE-D077A7572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569DE4-983A-4911-88E1-EA80BC9B0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470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9A759-0139-4F22-83E6-24F3872C9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A7083-2A1A-4F05-9119-B68E6E40C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D4CA-3073-4774-8F53-20A6746F198B}" type="datetime1">
              <a:rPr lang="en-US" smtClean="0"/>
              <a:t>6/1/2020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EC1308-5D9B-42B0-8631-64497197D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FA92D0-0977-4871-A4D4-B34679CED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02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9E6213-FAAB-4177-8508-82519BEC0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F86E3-385D-4A71-96BC-CE8465ED236D}" type="datetime1">
              <a:rPr lang="en-US" smtClean="0"/>
              <a:t>6/1/2020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324744B-93FC-4F1D-A88D-F0BB8922A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63226F-CF9F-4279-A294-5B919961A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565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EC062-17C8-4DC2-9C57-1171598F7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8354AC-DAE3-4DB7-974C-0FCC84BB54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8902A4-1DCD-4789-A780-0AC03CD17C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20D6FC-D443-4514-A902-9090528C5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DF77-965E-453A-A1D7-103AC9EA4ADB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51EFC-E380-46AD-95DF-4F1011CF0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047CC8-3F8A-469E-840E-E0A70E68A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10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C9E13-049F-4916-8BD4-DCDBBA4BA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C3A827-07C1-4E8D-973A-8A34258A44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A5E8C4-776A-4832-AFAD-8DF9DE42CF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620CC-8685-4C2A-A0CA-B19F0317F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59837A-FBD5-40FF-A919-00E7BB99DF28}" type="datetime1">
              <a:rPr lang="en-US" smtClean="0"/>
              <a:t>6/1/2020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A80A6-3799-4520-99A1-8DC98C328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093F0-5D00-4A64-80EF-7CDA8E39B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22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9C7A3E2-03AB-4B4C-B3F3-4BEEB1257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545505-C3F9-4045-86E3-3C1C287A6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801CD-8314-4722-81F6-EE2744D30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A7A6F-AC34-420B-9D93-4EC424B9F14E}" type="datetime1">
              <a:rPr lang="en-US" smtClean="0"/>
              <a:t>6/1/2020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484633-3BB0-4696-837C-06EDE093CB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DHHS-Earlly Childhood Services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5E0CD-5644-4845-9002-D076722CBE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F1B65-4DE3-4B49-B128-A5956F2F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38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8E878-FE2C-47BA-9766-07D656B2FF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6397" y="622670"/>
            <a:ext cx="9144000" cy="1984283"/>
          </a:xfrm>
        </p:spPr>
        <p:txBody>
          <a:bodyPr/>
          <a:lstStyle/>
          <a:p>
            <a:r>
              <a:rPr lang="en-US" b="1" dirty="0"/>
              <a:t>Going Back to School After </a:t>
            </a:r>
            <a:r>
              <a:rPr lang="en-US" b="1" dirty="0" smtClean="0"/>
              <a:t>Corona Virus</a:t>
            </a:r>
            <a:endParaRPr lang="en-US" b="1" dirty="0"/>
          </a:p>
        </p:txBody>
      </p:sp>
      <p:pic>
        <p:nvPicPr>
          <p:cNvPr id="1030" name="Picture 6" descr="Daycare clipart, Daycare Transparent FREE for download on ...">
            <a:extLst>
              <a:ext uri="{FF2B5EF4-FFF2-40B4-BE49-F238E27FC236}">
                <a16:creationId xmlns:a16="http://schemas.microsoft.com/office/drawing/2014/main" id="{4E3CCA07-14AD-4746-9E73-B45336C67B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2619" y="3796553"/>
            <a:ext cx="4974852" cy="3061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159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DDB70-006E-4193-8BAD-2F6B1B041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6244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Children can go </a:t>
            </a:r>
            <a:r>
              <a:rPr lang="en-US" dirty="0">
                <a:latin typeface="+mn-lt"/>
              </a:rPr>
              <a:t>back to school and </a:t>
            </a:r>
            <a:r>
              <a:rPr lang="en-US" dirty="0" smtClean="0">
                <a:latin typeface="+mn-lt"/>
              </a:rPr>
              <a:t>grown-ups can </a:t>
            </a:r>
            <a:r>
              <a:rPr lang="en-US" dirty="0">
                <a:latin typeface="+mn-lt"/>
              </a:rPr>
              <a:t>go back to work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This </a:t>
            </a:r>
            <a:r>
              <a:rPr lang="en-US" dirty="0">
                <a:latin typeface="+mn-lt"/>
              </a:rPr>
              <a:t>makes everyone </a:t>
            </a:r>
            <a:r>
              <a:rPr lang="en-US" dirty="0" smtClean="0">
                <a:latin typeface="+mn-lt"/>
              </a:rPr>
              <a:t>happy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pic>
        <p:nvPicPr>
          <p:cNvPr id="14338" name="Picture 2" descr="happy kid love to go to school vector illustration - Buy this ...">
            <a:extLst>
              <a:ext uri="{FF2B5EF4-FFF2-40B4-BE49-F238E27FC236}">
                <a16:creationId xmlns:a16="http://schemas.microsoft.com/office/drawing/2014/main" id="{142D3C7F-D98A-4291-A80F-0DF81DF3B6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7565" y="3378036"/>
            <a:ext cx="3043797" cy="3043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0" name="Picture 4" descr="Free Adult Work Cliparts, Download Free Clip Art, Free Clip Art on ...">
            <a:extLst>
              <a:ext uri="{FF2B5EF4-FFF2-40B4-BE49-F238E27FC236}">
                <a16:creationId xmlns:a16="http://schemas.microsoft.com/office/drawing/2014/main" id="{79E944B0-5E31-4F6A-970A-D17A4F9F22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3825" y="3639717"/>
            <a:ext cx="3871168" cy="2520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42" name="Picture 6" descr="Group clipart teacher, Group teacher Transparent FREE for download ...">
            <a:extLst>
              <a:ext uri="{FF2B5EF4-FFF2-40B4-BE49-F238E27FC236}">
                <a16:creationId xmlns:a16="http://schemas.microsoft.com/office/drawing/2014/main" id="{4FCB9AC5-AC1B-45AD-9099-33DF8CC5C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271" y="3429000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855F577E-00BE-4CB6-B219-8330A3538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3A2A105C-AB4A-4BD8-BE5E-89721B9D1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81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EB23CF-58E2-435D-8C43-3E5D933A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553" y="1500834"/>
            <a:ext cx="10694894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My </a:t>
            </a:r>
            <a:r>
              <a:rPr lang="en-US" dirty="0">
                <a:latin typeface="+mn-lt"/>
              </a:rPr>
              <a:t>family loves </a:t>
            </a:r>
            <a:r>
              <a:rPr lang="en-US" dirty="0" smtClean="0">
                <a:latin typeface="+mn-lt"/>
              </a:rPr>
              <a:t>me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My </a:t>
            </a:r>
            <a:r>
              <a:rPr lang="en-US" dirty="0">
                <a:latin typeface="+mn-lt"/>
              </a:rPr>
              <a:t>teachers love </a:t>
            </a:r>
            <a:r>
              <a:rPr lang="en-US" dirty="0" smtClean="0">
                <a:latin typeface="+mn-lt"/>
              </a:rPr>
              <a:t>me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My </a:t>
            </a:r>
            <a:r>
              <a:rPr lang="en-US" dirty="0">
                <a:latin typeface="+mn-lt"/>
              </a:rPr>
              <a:t>friends will be </a:t>
            </a:r>
            <a:r>
              <a:rPr lang="en-US" dirty="0" smtClean="0">
                <a:latin typeface="+mn-lt"/>
              </a:rPr>
              <a:t>excited </a:t>
            </a:r>
            <a:r>
              <a:rPr lang="en-US" dirty="0">
                <a:latin typeface="+mn-lt"/>
              </a:rPr>
              <a:t>to see me </a:t>
            </a:r>
          </a:p>
        </p:txBody>
      </p:sp>
      <p:pic>
        <p:nvPicPr>
          <p:cNvPr id="13314" name="Picture 2" descr="82+ Happy Children Cli... Happy Kids Clipart | ClipartLook">
            <a:extLst>
              <a:ext uri="{FF2B5EF4-FFF2-40B4-BE49-F238E27FC236}">
                <a16:creationId xmlns:a16="http://schemas.microsoft.com/office/drawing/2014/main" id="{BB991E90-A614-4B3E-BF44-D3A8FAFD83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7836" y="3527421"/>
            <a:ext cx="6036328" cy="2118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76EC3D8-AD71-4481-9C93-B6384CF28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E2F132E-B62C-4640-98F1-F860580E4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35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Talking To Mom Clipart">
            <a:extLst>
              <a:ext uri="{FF2B5EF4-FFF2-40B4-BE49-F238E27FC236}">
                <a16:creationId xmlns:a16="http://schemas.microsoft.com/office/drawing/2014/main" id="{A89AA373-D588-42D7-AEA5-3A4214600D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50508">
            <a:off x="2942725" y="2927433"/>
            <a:ext cx="3797244" cy="37972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31 Best Speech Bubbles *Black &amp; White* images | Bubbles, Clip art ...">
            <a:extLst>
              <a:ext uri="{FF2B5EF4-FFF2-40B4-BE49-F238E27FC236}">
                <a16:creationId xmlns:a16="http://schemas.microsoft.com/office/drawing/2014/main" id="{6A6DCB7E-CA77-4E86-B07C-381E44134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20592">
            <a:off x="5747657" y="2006987"/>
            <a:ext cx="3687856" cy="284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36672C0-4BD7-4E08-8382-B03CFB0C7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982" y="94877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n-lt"/>
              </a:rPr>
              <a:t>Soon I will be going back </a:t>
            </a:r>
            <a:r>
              <a:rPr lang="en-US" dirty="0">
                <a:latin typeface="+mn-lt"/>
              </a:rPr>
              <a:t>to </a:t>
            </a:r>
            <a:r>
              <a:rPr lang="en-US" dirty="0" smtClean="0">
                <a:latin typeface="+mn-lt"/>
              </a:rPr>
              <a:t>school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pic>
        <p:nvPicPr>
          <p:cNvPr id="6" name="Picture 2" descr="Preschool clipart for teachers free images - WikiClipArt">
            <a:extLst>
              <a:ext uri="{FF2B5EF4-FFF2-40B4-BE49-F238E27FC236}">
                <a16:creationId xmlns:a16="http://schemas.microsoft.com/office/drawing/2014/main" id="{1B71A8D6-EBDD-471E-8F8A-5086EDE936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7950">
            <a:off x="6790438" y="2470889"/>
            <a:ext cx="1602293" cy="16094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DFFDD0-553E-4E30-9379-8DC6BC398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FE73A-848E-4A43-AE6D-D37F8545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7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FF077-26B0-49B8-8B5D-15D884160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968239"/>
            <a:ext cx="7674629" cy="1148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latin typeface="+mn-lt"/>
              </a:rPr>
              <a:t>I might have </a:t>
            </a:r>
            <a:r>
              <a:rPr lang="en-US" dirty="0">
                <a:latin typeface="+mn-lt"/>
              </a:rPr>
              <a:t>a lot of different feelings right </a:t>
            </a:r>
            <a:r>
              <a:rPr lang="en-US" dirty="0" smtClean="0">
                <a:latin typeface="+mn-lt"/>
              </a:rPr>
              <a:t>now but that is okay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pic>
        <p:nvPicPr>
          <p:cNvPr id="3074" name="Picture 2" descr="Sad Cartoon Characters Clipart | Free download on ClipArtMag">
            <a:extLst>
              <a:ext uri="{FF2B5EF4-FFF2-40B4-BE49-F238E27FC236}">
                <a16:creationId xmlns:a16="http://schemas.microsoft.com/office/drawing/2014/main" id="{C7F58CBF-379A-42DC-8D73-E54C740B6D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179" y="997794"/>
            <a:ext cx="2561760" cy="264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Feeling | Free Vectors, Stock Photos &amp; PSD">
            <a:extLst>
              <a:ext uri="{FF2B5EF4-FFF2-40B4-BE49-F238E27FC236}">
                <a16:creationId xmlns:a16="http://schemas.microsoft.com/office/drawing/2014/main" id="{55452CBC-A214-4454-8598-391A56676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9952" y="2588004"/>
            <a:ext cx="4066054" cy="4066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F126B8-AFEA-41CC-9ADA-CAB10F9DAF83}"/>
              </a:ext>
            </a:extLst>
          </p:cNvPr>
          <p:cNvSpPr txBox="1"/>
          <p:nvPr/>
        </p:nvSpPr>
        <p:spPr>
          <a:xfrm>
            <a:off x="8826873" y="6284726"/>
            <a:ext cx="22322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C0C0C0"/>
                </a:highlight>
              </a:rPr>
              <a:t>_______________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6C4A0-9598-4894-8BAA-85483EB6A23B}"/>
              </a:ext>
            </a:extLst>
          </p:cNvPr>
          <p:cNvSpPr txBox="1"/>
          <p:nvPr/>
        </p:nvSpPr>
        <p:spPr>
          <a:xfrm>
            <a:off x="3158939" y="1201015"/>
            <a:ext cx="737894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I am excited </a:t>
            </a:r>
            <a:r>
              <a:rPr lang="en-US" sz="4000" dirty="0"/>
              <a:t>but also a little bit </a:t>
            </a:r>
            <a:r>
              <a:rPr lang="en-US" sz="4000" dirty="0" smtClean="0"/>
              <a:t>sad</a:t>
            </a:r>
            <a:endParaRPr lang="en-US" sz="4000" dirty="0"/>
          </a:p>
        </p:txBody>
      </p:sp>
      <p:sp>
        <p:nvSpPr>
          <p:cNvPr id="9" name="Footer Placeholder 2">
            <a:extLst>
              <a:ext uri="{FF2B5EF4-FFF2-40B4-BE49-F238E27FC236}">
                <a16:creationId xmlns:a16="http://schemas.microsoft.com/office/drawing/2014/main" id="{1D4A34D3-1765-4285-A483-DB8D7D20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FF6949E2-1EDE-441F-B286-10005275F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863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56C49-3BA6-4D33-9A91-DF4347984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3162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I have missed playing with my friends and seeing my </a:t>
            </a:r>
            <a:r>
              <a:rPr lang="en-US" dirty="0" smtClean="0">
                <a:latin typeface="+mn-lt"/>
              </a:rPr>
              <a:t>teachers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But </a:t>
            </a:r>
            <a:r>
              <a:rPr lang="en-US" dirty="0">
                <a:latin typeface="+mn-lt"/>
              </a:rPr>
              <a:t>I like being at home with </a:t>
            </a:r>
            <a:r>
              <a:rPr lang="en-US" dirty="0" smtClean="0">
                <a:latin typeface="+mn-lt"/>
              </a:rPr>
              <a:t>my family too</a:t>
            </a:r>
            <a:endParaRPr lang="en-US" dirty="0">
              <a:latin typeface="+mn-lt"/>
            </a:endParaRPr>
          </a:p>
        </p:txBody>
      </p:sp>
      <p:pic>
        <p:nvPicPr>
          <p:cNvPr id="7" name="Picture 8" descr="Girl Thinking Of People - Thinking About Others Clipart, HD Png ...">
            <a:extLst>
              <a:ext uri="{FF2B5EF4-FFF2-40B4-BE49-F238E27FC236}">
                <a16:creationId xmlns:a16="http://schemas.microsoft.com/office/drawing/2014/main" id="{7766D9C1-CE4E-4478-BBB9-4C4DFA325C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720" y="3102068"/>
            <a:ext cx="4539877" cy="3048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0" name="Picture 10" descr="Kid Thinking With A Book Royalty Free Cliparts, Vectors, And Stock ...">
            <a:extLst>
              <a:ext uri="{FF2B5EF4-FFF2-40B4-BE49-F238E27FC236}">
                <a16:creationId xmlns:a16="http://schemas.microsoft.com/office/drawing/2014/main" id="{F5EB6C22-3F99-494B-9FE5-909B7FC006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083" y="2938817"/>
            <a:ext cx="5063354" cy="3792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Mom And Kids Clipart">
            <a:extLst>
              <a:ext uri="{FF2B5EF4-FFF2-40B4-BE49-F238E27FC236}">
                <a16:creationId xmlns:a16="http://schemas.microsoft.com/office/drawing/2014/main" id="{29B3BD36-D408-4321-82E0-9965B247D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67964">
            <a:off x="7343103" y="3318649"/>
            <a:ext cx="1204764" cy="1062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E7E11815-64E0-48E1-9B1D-E32CACA83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10" name="Slide Number Placeholder 3">
            <a:extLst>
              <a:ext uri="{FF2B5EF4-FFF2-40B4-BE49-F238E27FC236}">
                <a16:creationId xmlns:a16="http://schemas.microsoft.com/office/drawing/2014/main" id="{94B21BCE-FFC7-4852-884C-E3BDEB750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6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6AB100-3DEC-495D-B014-6FDE4040A2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90890"/>
            <a:ext cx="10515600" cy="1831319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+mn-lt"/>
              </a:rPr>
              <a:t>It </a:t>
            </a:r>
            <a:r>
              <a:rPr lang="en-US" sz="4000" dirty="0">
                <a:latin typeface="+mn-lt"/>
              </a:rPr>
              <a:t>will be fun being back with my friends and </a:t>
            </a:r>
            <a:r>
              <a:rPr lang="en-US" sz="4000" dirty="0" smtClean="0">
                <a:latin typeface="+mn-lt"/>
              </a:rPr>
              <a:t>teachers </a:t>
            </a:r>
            <a:br>
              <a:rPr lang="en-US" sz="4000" dirty="0" smtClean="0">
                <a:latin typeface="+mn-lt"/>
              </a:rPr>
            </a:br>
            <a:r>
              <a:rPr lang="en-US" sz="4000" dirty="0" smtClean="0">
                <a:latin typeface="+mn-lt"/>
              </a:rPr>
              <a:t>I </a:t>
            </a:r>
            <a:r>
              <a:rPr lang="en-US" sz="4000" dirty="0">
                <a:latin typeface="+mn-lt"/>
              </a:rPr>
              <a:t>also love being with my family all day </a:t>
            </a:r>
            <a:r>
              <a:rPr lang="en-US" sz="4000" dirty="0" smtClean="0">
                <a:latin typeface="+mn-lt"/>
              </a:rPr>
              <a:t>long</a:t>
            </a:r>
            <a:endParaRPr lang="en-US" sz="4000" dirty="0">
              <a:latin typeface="+mn-lt"/>
            </a:endParaRPr>
          </a:p>
        </p:txBody>
      </p:sp>
      <p:pic>
        <p:nvPicPr>
          <p:cNvPr id="6150" name="Picture 6" descr="children at play clip art | Clip art » Playing children ...">
            <a:extLst>
              <a:ext uri="{FF2B5EF4-FFF2-40B4-BE49-F238E27FC236}">
                <a16:creationId xmlns:a16="http://schemas.microsoft.com/office/drawing/2014/main" id="{3C797B9D-6DB1-4841-B9B3-A11A56E70E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021" y="3701957"/>
            <a:ext cx="2848580" cy="253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Free Family Love Cliparts, Download Free Clip Art, Free Clip Art ...">
            <a:extLst>
              <a:ext uri="{FF2B5EF4-FFF2-40B4-BE49-F238E27FC236}">
                <a16:creationId xmlns:a16="http://schemas.microsoft.com/office/drawing/2014/main" id="{3297D868-2380-40AA-9F9C-A706DCE90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3876" y="3386611"/>
            <a:ext cx="2582863" cy="309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B4B4BF00-7498-40E1-92F3-BB71B4D5B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ACC6BF09-538A-4B04-9FAD-9B24C217E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00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961E5-B45E-4EF9-BF88-1D7CFDDAD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66293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Mummy will </a:t>
            </a:r>
            <a:r>
              <a:rPr lang="en-US" dirty="0">
                <a:latin typeface="+mn-lt"/>
              </a:rPr>
              <a:t>drop me off at school and then pick me up </a:t>
            </a:r>
            <a:r>
              <a:rPr lang="en-US" dirty="0" smtClean="0">
                <a:latin typeface="+mn-lt"/>
              </a:rPr>
              <a:t>again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I </a:t>
            </a:r>
            <a:r>
              <a:rPr lang="en-US" dirty="0">
                <a:latin typeface="+mn-lt"/>
              </a:rPr>
              <a:t>will </a:t>
            </a:r>
            <a:r>
              <a:rPr lang="en-US" dirty="0" smtClean="0">
                <a:latin typeface="+mn-lt"/>
              </a:rPr>
              <a:t>use </a:t>
            </a:r>
            <a:r>
              <a:rPr lang="en-US" dirty="0">
                <a:latin typeface="+mn-lt"/>
              </a:rPr>
              <a:t>my </a:t>
            </a:r>
            <a:r>
              <a:rPr lang="en-US" dirty="0" smtClean="0">
                <a:latin typeface="+mn-lt"/>
              </a:rPr>
              <a:t>backpack and </a:t>
            </a:r>
            <a:r>
              <a:rPr lang="en-US" dirty="0">
                <a:latin typeface="+mn-lt"/>
              </a:rPr>
              <a:t>my </a:t>
            </a:r>
            <a:r>
              <a:rPr lang="en-US" dirty="0" smtClean="0">
                <a:latin typeface="+mn-lt"/>
              </a:rPr>
              <a:t>lunchbox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pic>
        <p:nvPicPr>
          <p:cNvPr id="7170" name="Picture 2" descr="Free Car School Cliparts, Download Free Clip Art, Free Clip Art on ...">
            <a:extLst>
              <a:ext uri="{FF2B5EF4-FFF2-40B4-BE49-F238E27FC236}">
                <a16:creationId xmlns:a16="http://schemas.microsoft.com/office/drawing/2014/main" id="{1284D682-0F07-403B-B0AB-7F52B861E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5588" y="3327331"/>
            <a:ext cx="3811681" cy="2793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Nap clipart nap mat, Picture #140112 nap clipart nap mat">
            <a:extLst>
              <a:ext uri="{FF2B5EF4-FFF2-40B4-BE49-F238E27FC236}">
                <a16:creationId xmlns:a16="http://schemas.microsoft.com/office/drawing/2014/main" id="{72D7EECE-11F7-42BA-B408-58D00ABA7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6036">
            <a:off x="2353476" y="4792339"/>
            <a:ext cx="1743916" cy="1743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0" descr="Lunch Box And Bag Icon. Royalty Free Cliparts, Vectors, And Stock ...">
            <a:extLst>
              <a:ext uri="{FF2B5EF4-FFF2-40B4-BE49-F238E27FC236}">
                <a16:creationId xmlns:a16="http://schemas.microsoft.com/office/drawing/2014/main" id="{059F8E43-8ABF-4B11-9D1D-FDBB5AFD3E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375" y="3429000"/>
            <a:ext cx="2589957" cy="2589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150E9D4E-009C-4621-9229-3DBF3607A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96A32A6A-6794-4B51-A46E-214209AEF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28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A517E-22EE-46DE-A65F-0077191AD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6179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+mn-lt"/>
              </a:rPr>
              <a:t>My </a:t>
            </a:r>
            <a:r>
              <a:rPr lang="en-US" dirty="0">
                <a:latin typeface="+mn-lt"/>
              </a:rPr>
              <a:t>teachers and </a:t>
            </a:r>
            <a:r>
              <a:rPr lang="en-US" dirty="0" smtClean="0">
                <a:latin typeface="+mn-lt"/>
              </a:rPr>
              <a:t>friends </a:t>
            </a:r>
            <a:r>
              <a:rPr lang="en-US" dirty="0">
                <a:latin typeface="+mn-lt"/>
              </a:rPr>
              <a:t>will be </a:t>
            </a:r>
            <a:r>
              <a:rPr lang="en-US" dirty="0" smtClean="0">
                <a:latin typeface="+mn-lt"/>
              </a:rPr>
              <a:t>there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All </a:t>
            </a:r>
            <a:r>
              <a:rPr lang="en-US" dirty="0">
                <a:latin typeface="+mn-lt"/>
              </a:rPr>
              <a:t>the toys and books and games will be in my classroom just like they were </a:t>
            </a:r>
            <a:r>
              <a:rPr lang="en-US" dirty="0" smtClean="0">
                <a:latin typeface="+mn-lt"/>
              </a:rPr>
              <a:t>before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8198" name="Picture 6" descr="Best Preschool Children Illustrations, Royalty-Free Vector ...">
            <a:extLst>
              <a:ext uri="{FF2B5EF4-FFF2-40B4-BE49-F238E27FC236}">
                <a16:creationId xmlns:a16="http://schemas.microsoft.com/office/drawing/2014/main" id="{33119167-3502-4FA4-8D72-9FB523D8B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224" y="2841358"/>
            <a:ext cx="5701552" cy="3794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E98762-8FDA-4768-8C3B-0FF197270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DHHS-Earlly Childhood Services</a:t>
            </a:r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99F8BE01-0B6F-4B98-AD13-A10F09EFC125}"/>
              </a:ext>
            </a:extLst>
          </p:cNvPr>
          <p:cNvSpPr txBox="1">
            <a:spLocks/>
          </p:cNvSpPr>
          <p:nvPr/>
        </p:nvSpPr>
        <p:spPr>
          <a:xfrm>
            <a:off x="228813" y="634673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/>
              <a:t>DHHS-Early Childhood Services</a:t>
            </a:r>
            <a:endParaRPr 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5D826761-91AC-44CD-897D-550797223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5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ree Smart Head Cliparts, Download Free Clip Art, Free Clip Art on ...">
            <a:extLst>
              <a:ext uri="{FF2B5EF4-FFF2-40B4-BE49-F238E27FC236}">
                <a16:creationId xmlns:a16="http://schemas.microsoft.com/office/drawing/2014/main" id="{3FAE918E-114A-4550-9F71-0950ABF6BE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468" y="2990165"/>
            <a:ext cx="3660619" cy="361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B842AF0-8818-4036-A662-61B06845D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05697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It will be strange </a:t>
            </a:r>
            <a:r>
              <a:rPr lang="en-US" dirty="0" smtClean="0">
                <a:latin typeface="+mn-lt"/>
              </a:rPr>
              <a:t>not being </a:t>
            </a:r>
            <a:r>
              <a:rPr lang="en-US" dirty="0">
                <a:latin typeface="+mn-lt"/>
              </a:rPr>
              <a:t>at home with my family all day </a:t>
            </a:r>
            <a:r>
              <a:rPr lang="en-US" dirty="0" smtClean="0">
                <a:latin typeface="+mn-lt"/>
              </a:rPr>
              <a:t>but </a:t>
            </a:r>
            <a:r>
              <a:rPr lang="en-US" dirty="0">
                <a:latin typeface="+mn-lt"/>
              </a:rPr>
              <a:t>I need to go to school so that I can learn and make my brain </a:t>
            </a:r>
            <a:r>
              <a:rPr lang="en-US" dirty="0" smtClean="0">
                <a:latin typeface="+mn-lt"/>
              </a:rPr>
              <a:t>smart  </a:t>
            </a:r>
            <a:endParaRPr lang="en-US" dirty="0">
              <a:latin typeface="+mn-lt"/>
            </a:endParaRPr>
          </a:p>
        </p:txBody>
      </p:sp>
      <p:pic>
        <p:nvPicPr>
          <p:cNvPr id="11268" name="Picture 4" descr="7 amazing facts about your brain that we bet you didn't know ...">
            <a:extLst>
              <a:ext uri="{FF2B5EF4-FFF2-40B4-BE49-F238E27FC236}">
                <a16:creationId xmlns:a16="http://schemas.microsoft.com/office/drawing/2014/main" id="{F3B897FA-0A35-498A-BF0D-223F48D39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9840" y="2990166"/>
            <a:ext cx="4500843" cy="2434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5E8D9EA3-88C1-4E79-A095-B463861D1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52D375F8-3A30-4AC5-A0FE-E98C4A3C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5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CDEF9-4EC8-4D80-949D-E721DADEE2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78050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I </a:t>
            </a:r>
            <a:r>
              <a:rPr lang="en-US" dirty="0" smtClean="0">
                <a:latin typeface="+mn-lt"/>
              </a:rPr>
              <a:t>like </a:t>
            </a:r>
            <a:r>
              <a:rPr lang="en-US" dirty="0">
                <a:latin typeface="+mn-lt"/>
              </a:rPr>
              <a:t>playing with my friends </a:t>
            </a:r>
            <a:r>
              <a:rPr lang="en-US" dirty="0" smtClean="0">
                <a:latin typeface="+mn-lt"/>
              </a:rPr>
              <a:t/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I like seeing my teachers</a:t>
            </a:r>
            <a:r>
              <a:rPr lang="en-US" dirty="0">
                <a:latin typeface="+mn-lt"/>
              </a:rPr>
              <a:t/>
            </a:r>
            <a:br>
              <a:rPr lang="en-US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pic>
        <p:nvPicPr>
          <p:cNvPr id="12300" name="Picture 12">
            <a:extLst>
              <a:ext uri="{FF2B5EF4-FFF2-40B4-BE49-F238E27FC236}">
                <a16:creationId xmlns:a16="http://schemas.microsoft.com/office/drawing/2014/main" id="{2CFCFF5D-121B-4EDC-B194-2B37EBB013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8916" y="3697940"/>
            <a:ext cx="2363320" cy="2554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02" name="Picture 14" descr="Brave Child Clipart">
            <a:extLst>
              <a:ext uri="{FF2B5EF4-FFF2-40B4-BE49-F238E27FC236}">
                <a16:creationId xmlns:a16="http://schemas.microsoft.com/office/drawing/2014/main" id="{405ECB78-9C8D-46B1-AA9F-388DEEF49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920" y="2749831"/>
            <a:ext cx="2895879" cy="2895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F834FFE7-5EFA-4AC5-9F39-60AD79A47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813" y="6346734"/>
            <a:ext cx="4114800" cy="365125"/>
          </a:xfrm>
        </p:spPr>
        <p:txBody>
          <a:bodyPr/>
          <a:lstStyle/>
          <a:p>
            <a:pPr algn="l"/>
            <a:r>
              <a:rPr lang="en-US" dirty="0"/>
              <a:t>DHHS-Early Childhood Services</a:t>
            </a: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6F4B38AD-0562-4FBD-B60B-D582448F6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19987" y="6346734"/>
            <a:ext cx="2743200" cy="365125"/>
          </a:xfrm>
        </p:spPr>
        <p:txBody>
          <a:bodyPr/>
          <a:lstStyle/>
          <a:p>
            <a:fld id="{395F1B65-4DE3-4B49-B128-A5956F2F57D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8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CBA133DBCB8546800CA75BE45AA338" ma:contentTypeVersion="8" ma:contentTypeDescription="Create a new document." ma:contentTypeScope="" ma:versionID="a17aa5f5a227b951d54aeabef28ce732">
  <xsd:schema xmlns:xsd="http://www.w3.org/2001/XMLSchema" xmlns:xs="http://www.w3.org/2001/XMLSchema" xmlns:p="http://schemas.microsoft.com/office/2006/metadata/properties" xmlns:ns3="e303c10e-5025-4c58-a012-612c493feb7b" xmlns:ns4="b77202bd-53f9-4de0-b086-3f4324d32add" targetNamespace="http://schemas.microsoft.com/office/2006/metadata/properties" ma:root="true" ma:fieldsID="900c9ce5549ed211fe9f6b60ef4d6f9e" ns3:_="" ns4:_="">
    <xsd:import namespace="e303c10e-5025-4c58-a012-612c493feb7b"/>
    <xsd:import namespace="b77202bd-53f9-4de0-b086-3f4324d32ad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03c10e-5025-4c58-a012-612c493fe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7202bd-53f9-4de0-b086-3f4324d32add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F42B63-F750-4300-A7ED-5741FF0C3B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C01D155-539C-4E02-826D-ED5E95798243}">
  <ds:schemaRefs>
    <ds:schemaRef ds:uri="http://purl.org/dc/elements/1.1/"/>
    <ds:schemaRef ds:uri="http://schemas.microsoft.com/office/2006/metadata/properties"/>
    <ds:schemaRef ds:uri="b77202bd-53f9-4de0-b086-3f4324d32add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303c10e-5025-4c58-a012-612c493feb7b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739F476-4375-497E-BEA6-610DFBAE45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303c10e-5025-4c58-a012-612c493feb7b"/>
    <ds:schemaRef ds:uri="b77202bd-53f9-4de0-b086-3f4324d32a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2375</TotalTime>
  <Words>258</Words>
  <Application>Microsoft Office PowerPoint</Application>
  <PresentationFormat>Widescreen</PresentationFormat>
  <Paragraphs>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Going Back to School After Corona Virus</vt:lpstr>
      <vt:lpstr>Soon I will be going back to school </vt:lpstr>
      <vt:lpstr> I might have a lot of different feelings right now but that is okay </vt:lpstr>
      <vt:lpstr>I have missed playing with my friends and seeing my teachers But I like being at home with my family too</vt:lpstr>
      <vt:lpstr>It will be fun being back with my friends and teachers  I also love being with my family all day long</vt:lpstr>
      <vt:lpstr>Mummy will drop me off at school and then pick me up again I will use my backpack and my lunchbox </vt:lpstr>
      <vt:lpstr>My teachers and friends will be there All the toys and books and games will be in my classroom just like they were before  </vt:lpstr>
      <vt:lpstr>It will be strange not being at home with my family all day but I need to go to school so that I can learn and make my brain smart  </vt:lpstr>
      <vt:lpstr>I like playing with my friends  I like seeing my teachers </vt:lpstr>
      <vt:lpstr>Children can go back to school and grown-ups can go back to work  This makes everyone happy </vt:lpstr>
      <vt:lpstr>My family loves me My teachers love me My friends will be excited to see me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Going back to school after COVID-19 (corona virus)</dc:title>
  <dc:creator>Iannaco-Hahn, Dawn Marie</dc:creator>
  <cp:lastModifiedBy>Cathy Bolton</cp:lastModifiedBy>
  <cp:revision>66</cp:revision>
  <dcterms:created xsi:type="dcterms:W3CDTF">2020-04-24T16:52:10Z</dcterms:created>
  <dcterms:modified xsi:type="dcterms:W3CDTF">2020-06-01T13:16:48Z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0x010100AECBA133DBCB8546800CA75BE45AA338</vt:lpwstr>
  </property>
</Properties>
</file>