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ED3C1-7DDD-4322-AB5A-8C1DB403026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85A8A-E26E-4E11-AF3D-5BAEE83C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0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24A9C-DC45-42A2-8860-A3D0803B2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4E655-15A5-4E10-8519-CA34C414F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96798-C62A-4F1D-8779-49C90D71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3C5-9374-4A32-97EA-24D74A423E78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3E1A2-065B-42BE-AE32-3314D3BB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12266-9233-426B-96C9-6FA6680C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2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D99A3-2825-48BC-B0E5-47B95F7A9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F7018-DEDE-4F14-86C4-8BE5EA9CC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09858-224D-4632-83B2-424A4E8ED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35B5-A5EB-43CB-AC9C-5935443C15A0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5F9F6-18AB-4303-AD46-A8DFAD77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5212B-BEFF-4507-9CEB-B77F63D1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1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9A7246-1CC1-4B6F-83D8-E656A0183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354DB-D882-4BD3-A447-CA7818CF2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9542E-C564-42B2-B660-EDC01358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D357-565C-4437-AF38-1A81E1CC0A31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CE7C-FA9C-4C46-A0D4-26E59532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49F41-E29F-4ACF-B560-A6BD238C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9B9B-78C9-4808-B860-EB2B05C59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FCD68-57B0-4627-8029-98BEBAA7C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589D8-9D58-40ED-B44E-D4CB5620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AEC4-659A-4812-BB97-BECE372904E8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4ADDF-6CBF-49A0-A815-221163ECB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DDF10-7FA9-405F-AE60-A1BBB2E2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DD6BD-E83C-4F09-BE95-85BBD2504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3FBCE-2CEE-4E3C-88C5-78FF764CF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EBD55-95DC-4A91-BC01-9A7CA5DE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5B12-196F-449A-AFCF-FC0C350DD65A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A0258-28A2-42DB-8C43-2937F4E1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85AB9-990A-4F19-80D0-0C27C622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2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511F7-75F8-49D5-9B5B-BE1C3726A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3CB7-2775-4045-AFEE-78C21AA19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D478B-639D-491F-AE04-21436C1D4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C1868-ADB7-46A4-A029-395F4312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27E8-0D3E-405B-9F94-B6A95B95D1B2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9F3A9-0778-4E46-84ED-F1FFBDC22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9825F-7AD8-44F5-9B2E-4FEAE56B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E498-DDDA-4394-AB00-E1DECD20F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8B6EF-DECD-47D6-8E86-611CC1939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F4805-E3FB-4DE5-A4AB-7CE9D0A92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27F82-05B4-4A80-9B16-50009895A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CB9AA7-3624-411D-B5B1-5FCB92F93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60B0E-8B57-4D26-9FD2-B39756A4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FB58-D4FB-4A73-A72F-69C105AA5F66}" type="datetime1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9A5491-F16F-4847-B0BE-D077A757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69DE4-983A-4911-88E1-EA80BC9B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7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9A759-0139-4F22-83E6-24F3872C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A7083-2A1A-4F05-9119-B68E6E40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D4CA-3073-4774-8F53-20A6746F198B}" type="datetime1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C1308-5D9B-42B0-8631-64497197D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A92D0-0977-4871-A4D4-B34679CE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0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E6213-FAAB-4177-8508-82519BEC0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86E3-385D-4A71-96BC-CE8465ED236D}" type="datetime1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24744B-93FC-4F1D-A88D-F0BB8922A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3226F-CF9F-4279-A294-5B919961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6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C062-17C8-4DC2-9C57-1171598F7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354AC-DAE3-4DB7-974C-0FCC84BB5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902A4-1DCD-4789-A780-0AC03CD17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0D6FC-D443-4514-A902-9090528C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DF77-965E-453A-A1D7-103AC9EA4ADB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51EFC-E380-46AD-95DF-4F1011CF0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47CC8-3F8A-469E-840E-E0A70E68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1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C9E13-049F-4916-8BD4-DCDBBA4BA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C3A827-07C1-4E8D-973A-8A34258A4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5E8C4-776A-4832-AFAD-8DF9DE42C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620CC-8685-4C2A-A0CA-B19F0317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837A-FBD5-40FF-A919-00E7BB99DF28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A80A6-3799-4520-99A1-8DC98C32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093F0-5D00-4A64-80EF-7CDA8E39B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2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7A3E2-03AB-4B4C-B3F3-4BEEB125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45505-C3F9-4045-86E3-3C1C287A6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801CD-8314-4722-81F6-EE2744D30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7A6F-AC34-420B-9D93-4EC424B9F14E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84633-3BB0-4696-837C-06EDE093C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DHHS-Earlly Childhood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5E0CD-5644-4845-9002-D076722CB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F1B65-4DE3-4B49-B128-A5956F2F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3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8E878-FE2C-47BA-9766-07D656B2F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397" y="622670"/>
            <a:ext cx="9144000" cy="1984283"/>
          </a:xfrm>
        </p:spPr>
        <p:txBody>
          <a:bodyPr/>
          <a:lstStyle/>
          <a:p>
            <a:r>
              <a:rPr lang="en-US" b="1" dirty="0"/>
              <a:t>Going Back to School After </a:t>
            </a:r>
            <a:r>
              <a:rPr lang="en-US" b="1" dirty="0" smtClean="0"/>
              <a:t>Corona Virus</a:t>
            </a:r>
            <a:endParaRPr lang="en-US" b="1" dirty="0"/>
          </a:p>
        </p:txBody>
      </p:sp>
      <p:pic>
        <p:nvPicPr>
          <p:cNvPr id="1030" name="Picture 6" descr="Daycare clipart, Daycare Transparent FREE for download on ...">
            <a:extLst>
              <a:ext uri="{FF2B5EF4-FFF2-40B4-BE49-F238E27FC236}">
                <a16:creationId xmlns:a16="http://schemas.microsoft.com/office/drawing/2014/main" id="{4E3CCA07-14AD-4746-9E73-B45336C67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619" y="3796553"/>
            <a:ext cx="4974852" cy="306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1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DB70-006E-4193-8BAD-2F6B1B04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4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Children can go </a:t>
            </a:r>
            <a:r>
              <a:rPr lang="en-US" dirty="0">
                <a:latin typeface="+mn-lt"/>
              </a:rPr>
              <a:t>back to school and </a:t>
            </a:r>
            <a:r>
              <a:rPr lang="en-US" dirty="0" smtClean="0">
                <a:latin typeface="+mn-lt"/>
              </a:rPr>
              <a:t>grown-ups can </a:t>
            </a:r>
            <a:r>
              <a:rPr lang="en-US" dirty="0">
                <a:latin typeface="+mn-lt"/>
              </a:rPr>
              <a:t>go back to work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This </a:t>
            </a:r>
            <a:r>
              <a:rPr lang="en-US" dirty="0">
                <a:latin typeface="+mn-lt"/>
              </a:rPr>
              <a:t>makes everyone </a:t>
            </a:r>
            <a:r>
              <a:rPr lang="en-US" dirty="0" smtClean="0">
                <a:latin typeface="+mn-lt"/>
              </a:rPr>
              <a:t>happy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pic>
        <p:nvPicPr>
          <p:cNvPr id="14338" name="Picture 2" descr="happy kid love to go to school vector illustration - Buy this ...">
            <a:extLst>
              <a:ext uri="{FF2B5EF4-FFF2-40B4-BE49-F238E27FC236}">
                <a16:creationId xmlns:a16="http://schemas.microsoft.com/office/drawing/2014/main" id="{142D3C7F-D98A-4291-A80F-0DF81DF3B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65" y="3378036"/>
            <a:ext cx="3043797" cy="304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Free Adult Work Cliparts, Download Free Clip Art, Free Clip Art on ...">
            <a:extLst>
              <a:ext uri="{FF2B5EF4-FFF2-40B4-BE49-F238E27FC236}">
                <a16:creationId xmlns:a16="http://schemas.microsoft.com/office/drawing/2014/main" id="{79E944B0-5E31-4F6A-970A-D17A4F9F2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3639717"/>
            <a:ext cx="3871168" cy="252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Group clipart teacher, Group teacher Transparent FREE for download ...">
            <a:extLst>
              <a:ext uri="{FF2B5EF4-FFF2-40B4-BE49-F238E27FC236}">
                <a16:creationId xmlns:a16="http://schemas.microsoft.com/office/drawing/2014/main" id="{4FCB9AC5-AC1B-45AD-9099-33DF8CC5C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271" y="34290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855F577E-00BE-4CB6-B219-8330A353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813" y="6346734"/>
            <a:ext cx="4114800" cy="365125"/>
          </a:xfrm>
        </p:spPr>
        <p:txBody>
          <a:bodyPr/>
          <a:lstStyle/>
          <a:p>
            <a:pPr algn="l"/>
            <a:r>
              <a:rPr lang="en-US" dirty="0"/>
              <a:t>DHHS-Early Childhood Services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A2A105C-AB4A-4BD8-BE5E-89721B9D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987" y="6346734"/>
            <a:ext cx="2743200" cy="365125"/>
          </a:xfrm>
        </p:spPr>
        <p:txBody>
          <a:bodyPr/>
          <a:lstStyle/>
          <a:p>
            <a:fld id="{395F1B65-4DE3-4B49-B128-A5956F2F57D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B23CF-58E2-435D-8C43-3E5D933A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553" y="1500834"/>
            <a:ext cx="10694894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My </a:t>
            </a:r>
            <a:r>
              <a:rPr lang="en-US" dirty="0">
                <a:latin typeface="+mn-lt"/>
              </a:rPr>
              <a:t>family loves </a:t>
            </a:r>
            <a:r>
              <a:rPr lang="en-US" dirty="0" smtClean="0">
                <a:latin typeface="+mn-lt"/>
              </a:rPr>
              <a:t>me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My </a:t>
            </a:r>
            <a:r>
              <a:rPr lang="en-US" dirty="0">
                <a:latin typeface="+mn-lt"/>
              </a:rPr>
              <a:t>teachers love </a:t>
            </a:r>
            <a:r>
              <a:rPr lang="en-US" dirty="0" smtClean="0">
                <a:latin typeface="+mn-lt"/>
              </a:rPr>
              <a:t>me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My </a:t>
            </a:r>
            <a:r>
              <a:rPr lang="en-US" dirty="0">
                <a:latin typeface="+mn-lt"/>
              </a:rPr>
              <a:t>friends will be </a:t>
            </a:r>
            <a:r>
              <a:rPr lang="en-US" dirty="0" smtClean="0">
                <a:latin typeface="+mn-lt"/>
              </a:rPr>
              <a:t>excited </a:t>
            </a:r>
            <a:r>
              <a:rPr lang="en-US" dirty="0">
                <a:latin typeface="+mn-lt"/>
              </a:rPr>
              <a:t>to see me </a:t>
            </a:r>
          </a:p>
        </p:txBody>
      </p:sp>
      <p:pic>
        <p:nvPicPr>
          <p:cNvPr id="13314" name="Picture 2" descr="82+ Happy Children Cli... Happy Kids Clipart | ClipartLook">
            <a:extLst>
              <a:ext uri="{FF2B5EF4-FFF2-40B4-BE49-F238E27FC236}">
                <a16:creationId xmlns:a16="http://schemas.microsoft.com/office/drawing/2014/main" id="{BB991E90-A614-4B3E-BF44-D3A8FAFD8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836" y="3527421"/>
            <a:ext cx="6036328" cy="211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76EC3D8-AD71-4481-9C93-B6384CF2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813" y="6346734"/>
            <a:ext cx="4114800" cy="365125"/>
          </a:xfrm>
        </p:spPr>
        <p:txBody>
          <a:bodyPr/>
          <a:lstStyle/>
          <a:p>
            <a:pPr algn="l"/>
            <a:r>
              <a:rPr lang="en-US" dirty="0"/>
              <a:t>DHHS-Early Childhood Services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E2F132E-B62C-4640-98F1-F860580E4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987" y="6346734"/>
            <a:ext cx="2743200" cy="365125"/>
          </a:xfrm>
        </p:spPr>
        <p:txBody>
          <a:bodyPr/>
          <a:lstStyle/>
          <a:p>
            <a:fld id="{395F1B65-4DE3-4B49-B128-A5956F2F57D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alking To Mom Clipart">
            <a:extLst>
              <a:ext uri="{FF2B5EF4-FFF2-40B4-BE49-F238E27FC236}">
                <a16:creationId xmlns:a16="http://schemas.microsoft.com/office/drawing/2014/main" id="{A89AA373-D588-42D7-AEA5-3A4214600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0508">
            <a:off x="2942725" y="2927433"/>
            <a:ext cx="3797244" cy="379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31 Best Speech Bubbles *Black &amp; White* images | Bubbles, Clip art ...">
            <a:extLst>
              <a:ext uri="{FF2B5EF4-FFF2-40B4-BE49-F238E27FC236}">
                <a16:creationId xmlns:a16="http://schemas.microsoft.com/office/drawing/2014/main" id="{6A6DCB7E-CA77-4E86-B07C-381E44134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0592">
            <a:off x="5747657" y="2006987"/>
            <a:ext cx="3687856" cy="284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6672C0-4BD7-4E08-8382-B03CFB0C7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982" y="94877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Soon I will be going back </a:t>
            </a:r>
            <a:r>
              <a:rPr lang="en-US" dirty="0">
                <a:latin typeface="+mn-lt"/>
              </a:rPr>
              <a:t>to </a:t>
            </a:r>
            <a:r>
              <a:rPr lang="en-US" dirty="0" smtClean="0">
                <a:latin typeface="+mn-lt"/>
              </a:rPr>
              <a:t>school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pic>
        <p:nvPicPr>
          <p:cNvPr id="6" name="Picture 2" descr="Preschool clipart for teachers free images - WikiClipArt">
            <a:extLst>
              <a:ext uri="{FF2B5EF4-FFF2-40B4-BE49-F238E27FC236}">
                <a16:creationId xmlns:a16="http://schemas.microsoft.com/office/drawing/2014/main" id="{1B71A8D6-EBDD-471E-8F8A-5086EDE93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7950">
            <a:off x="6790438" y="2470889"/>
            <a:ext cx="1602293" cy="160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FFDD0-553E-4E30-9379-8DC6BC39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813" y="6346734"/>
            <a:ext cx="4114800" cy="365125"/>
          </a:xfrm>
        </p:spPr>
        <p:txBody>
          <a:bodyPr/>
          <a:lstStyle/>
          <a:p>
            <a:pPr algn="l"/>
            <a:r>
              <a:rPr lang="en-US" dirty="0"/>
              <a:t>DHHS-Early Childhood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FE73A-848E-4A43-AE6D-D37F85457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987" y="6346734"/>
            <a:ext cx="2743200" cy="365125"/>
          </a:xfrm>
        </p:spPr>
        <p:txBody>
          <a:bodyPr/>
          <a:lstStyle/>
          <a:p>
            <a:fld id="{395F1B65-4DE3-4B49-B128-A5956F2F57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FF077-26B0-49B8-8B5D-15D884160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68239"/>
            <a:ext cx="7674629" cy="1148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>I might have </a:t>
            </a:r>
            <a:r>
              <a:rPr lang="en-US" dirty="0">
                <a:latin typeface="+mn-lt"/>
              </a:rPr>
              <a:t>a lot of different feelings right </a:t>
            </a:r>
            <a:r>
              <a:rPr lang="en-US" dirty="0" smtClean="0">
                <a:latin typeface="+mn-lt"/>
              </a:rPr>
              <a:t>now but that is okay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pic>
        <p:nvPicPr>
          <p:cNvPr id="3074" name="Picture 2" descr="Sad Cartoon Characters Clipart | Free download on ClipArtMag">
            <a:extLst>
              <a:ext uri="{FF2B5EF4-FFF2-40B4-BE49-F238E27FC236}">
                <a16:creationId xmlns:a16="http://schemas.microsoft.com/office/drawing/2014/main" id="{C7F58CBF-379A-42DC-8D73-E54C740B6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79" y="997794"/>
            <a:ext cx="2561760" cy="264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eeling | Free Vectors, Stock Photos &amp; PSD">
            <a:extLst>
              <a:ext uri="{FF2B5EF4-FFF2-40B4-BE49-F238E27FC236}">
                <a16:creationId xmlns:a16="http://schemas.microsoft.com/office/drawing/2014/main" id="{55452CBC-A214-4454-8598-391A56676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952" y="2588004"/>
            <a:ext cx="4066054" cy="406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F126B8-AFEA-41CC-9ADA-CAB10F9DAF83}"/>
              </a:ext>
            </a:extLst>
          </p:cNvPr>
          <p:cNvSpPr txBox="1"/>
          <p:nvPr/>
        </p:nvSpPr>
        <p:spPr>
          <a:xfrm>
            <a:off x="8826873" y="6284726"/>
            <a:ext cx="2232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_______________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36C4A0-9598-4894-8BAA-85483EB6A23B}"/>
              </a:ext>
            </a:extLst>
          </p:cNvPr>
          <p:cNvSpPr txBox="1"/>
          <p:nvPr/>
        </p:nvSpPr>
        <p:spPr>
          <a:xfrm>
            <a:off x="3158939" y="1201015"/>
            <a:ext cx="7378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 am excited </a:t>
            </a:r>
            <a:r>
              <a:rPr lang="en-US" sz="4000" dirty="0"/>
              <a:t>but also a little bit </a:t>
            </a:r>
            <a:r>
              <a:rPr lang="en-US" sz="4000" dirty="0" smtClean="0"/>
              <a:t>sad</a:t>
            </a:r>
            <a:endParaRPr lang="en-US" sz="4000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1D4A34D3-1765-4285-A483-DB8D7D20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813" y="6346734"/>
            <a:ext cx="4114800" cy="365125"/>
          </a:xfrm>
        </p:spPr>
        <p:txBody>
          <a:bodyPr/>
          <a:lstStyle/>
          <a:p>
            <a:pPr algn="l"/>
            <a:r>
              <a:rPr lang="en-US" dirty="0"/>
              <a:t>DHHS-Early Childhood Services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FF6949E2-1EDE-441F-B286-10005275F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987" y="6346734"/>
            <a:ext cx="2743200" cy="365125"/>
          </a:xfrm>
        </p:spPr>
        <p:txBody>
          <a:bodyPr/>
          <a:lstStyle/>
          <a:p>
            <a:fld id="{395F1B65-4DE3-4B49-B128-A5956F2F57D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56C49-3BA6-4D33-9A91-DF4347984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6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I have missed playing with my friends and seeing my </a:t>
            </a:r>
            <a:r>
              <a:rPr lang="en-US" dirty="0" smtClean="0">
                <a:latin typeface="+mn-lt"/>
              </a:rPr>
              <a:t>teachers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But </a:t>
            </a:r>
            <a:r>
              <a:rPr lang="en-US" dirty="0">
                <a:latin typeface="+mn-lt"/>
              </a:rPr>
              <a:t>I like being at home with </a:t>
            </a:r>
            <a:r>
              <a:rPr lang="en-US" dirty="0" smtClean="0">
                <a:latin typeface="+mn-lt"/>
              </a:rPr>
              <a:t>my family too</a:t>
            </a:r>
            <a:endParaRPr lang="en-US" dirty="0">
              <a:latin typeface="+mn-lt"/>
            </a:endParaRPr>
          </a:p>
        </p:txBody>
      </p:sp>
      <p:pic>
        <p:nvPicPr>
          <p:cNvPr id="7" name="Picture 8" descr="Girl Thinking Of People - Thinking About Others Clipart, HD Png ...">
            <a:extLst>
              <a:ext uri="{FF2B5EF4-FFF2-40B4-BE49-F238E27FC236}">
                <a16:creationId xmlns:a16="http://schemas.microsoft.com/office/drawing/2014/main" id="{7766D9C1-CE4E-4478-BBB9-4C4DFA325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20" y="3102068"/>
            <a:ext cx="4539877" cy="304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Kid Thinking With A Book Royalty Free Cliparts, Vectors, And Stock ...">
            <a:extLst>
              <a:ext uri="{FF2B5EF4-FFF2-40B4-BE49-F238E27FC236}">
                <a16:creationId xmlns:a16="http://schemas.microsoft.com/office/drawing/2014/main" id="{F5EB6C22-3F99-494B-9FE5-909B7FC00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083" y="2938817"/>
            <a:ext cx="5063354" cy="379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Mom And Kids Clipart">
            <a:extLst>
              <a:ext uri="{FF2B5EF4-FFF2-40B4-BE49-F238E27FC236}">
                <a16:creationId xmlns:a16="http://schemas.microsoft.com/office/drawing/2014/main" id="{29B3BD36-D408-4321-82E0-9965B247D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67964">
            <a:off x="7343103" y="3318649"/>
            <a:ext cx="1204764" cy="106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7E11815-64E0-48E1-9B1D-E32CACA8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813" y="6346734"/>
            <a:ext cx="4114800" cy="365125"/>
          </a:xfrm>
        </p:spPr>
        <p:txBody>
          <a:bodyPr/>
          <a:lstStyle/>
          <a:p>
            <a:pPr algn="l"/>
            <a:r>
              <a:rPr lang="en-US" dirty="0"/>
              <a:t>DHHS-Early Childhood Services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4B21BCE-FFC7-4852-884C-E3BDEB75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987" y="6346734"/>
            <a:ext cx="2743200" cy="365125"/>
          </a:xfrm>
        </p:spPr>
        <p:txBody>
          <a:bodyPr/>
          <a:lstStyle/>
          <a:p>
            <a:fld id="{395F1B65-4DE3-4B49-B128-A5956F2F57D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B100-3DEC-495D-B014-6FDE4040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0890"/>
            <a:ext cx="10515600" cy="183131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n-lt"/>
              </a:rPr>
              <a:t>It </a:t>
            </a:r>
            <a:r>
              <a:rPr lang="en-US" sz="4000" dirty="0">
                <a:latin typeface="+mn-lt"/>
              </a:rPr>
              <a:t>will be fun being back with my friends and </a:t>
            </a:r>
            <a:r>
              <a:rPr lang="en-US" sz="4000" dirty="0" smtClean="0">
                <a:latin typeface="+mn-lt"/>
              </a:rPr>
              <a:t>teachers </a:t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I </a:t>
            </a:r>
            <a:r>
              <a:rPr lang="en-US" sz="4000" dirty="0">
                <a:latin typeface="+mn-lt"/>
              </a:rPr>
              <a:t>also love being with my family all day </a:t>
            </a:r>
            <a:r>
              <a:rPr lang="en-US" sz="4000" dirty="0" smtClean="0">
                <a:latin typeface="+mn-lt"/>
              </a:rPr>
              <a:t>long</a:t>
            </a:r>
            <a:endParaRPr lang="en-US" sz="4000" dirty="0">
              <a:latin typeface="+mn-lt"/>
            </a:endParaRPr>
          </a:p>
        </p:txBody>
      </p:sp>
      <p:pic>
        <p:nvPicPr>
          <p:cNvPr id="6150" name="Picture 6" descr="children at play clip art | Clip art » Playing children ...">
            <a:extLst>
              <a:ext uri="{FF2B5EF4-FFF2-40B4-BE49-F238E27FC236}">
                <a16:creationId xmlns:a16="http://schemas.microsoft.com/office/drawing/2014/main" id="{3C797B9D-6DB1-4841-B9B3-A11A56E70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021" y="3701957"/>
            <a:ext cx="2848580" cy="253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Free Family Love Cliparts, Download Free Clip Art, Free Clip Art ...">
            <a:extLst>
              <a:ext uri="{FF2B5EF4-FFF2-40B4-BE49-F238E27FC236}">
                <a16:creationId xmlns:a16="http://schemas.microsoft.com/office/drawing/2014/main" id="{3297D868-2380-40AA-9F9C-A706DCE90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876" y="3386611"/>
            <a:ext cx="2582863" cy="309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4B4BF00-7498-40E1-92F3-BB71B4D5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813" y="6346734"/>
            <a:ext cx="4114800" cy="365125"/>
          </a:xfrm>
        </p:spPr>
        <p:txBody>
          <a:bodyPr/>
          <a:lstStyle/>
          <a:p>
            <a:pPr algn="l"/>
            <a:r>
              <a:rPr lang="en-US" dirty="0"/>
              <a:t>DHHS-Early Childhood Services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CC6BF09-538A-4B04-9FAD-9B24C217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987" y="6346734"/>
            <a:ext cx="2743200" cy="365125"/>
          </a:xfrm>
        </p:spPr>
        <p:txBody>
          <a:bodyPr/>
          <a:lstStyle/>
          <a:p>
            <a:fld id="{395F1B65-4DE3-4B49-B128-A5956F2F57D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61E5-B45E-4EF9-BF88-1D7CFDDAD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629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Mummy will </a:t>
            </a:r>
            <a:r>
              <a:rPr lang="en-US" dirty="0">
                <a:latin typeface="+mn-lt"/>
              </a:rPr>
              <a:t>drop me off at school and then pick me up </a:t>
            </a:r>
            <a:r>
              <a:rPr lang="en-US" dirty="0" smtClean="0">
                <a:latin typeface="+mn-lt"/>
              </a:rPr>
              <a:t>again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I </a:t>
            </a:r>
            <a:r>
              <a:rPr lang="en-US" dirty="0">
                <a:latin typeface="+mn-lt"/>
              </a:rPr>
              <a:t>will </a:t>
            </a:r>
            <a:r>
              <a:rPr lang="en-US" dirty="0" smtClean="0">
                <a:latin typeface="+mn-lt"/>
              </a:rPr>
              <a:t>use </a:t>
            </a:r>
            <a:r>
              <a:rPr lang="en-US" dirty="0">
                <a:latin typeface="+mn-lt"/>
              </a:rPr>
              <a:t>my </a:t>
            </a:r>
            <a:r>
              <a:rPr lang="en-US" dirty="0" smtClean="0">
                <a:latin typeface="+mn-lt"/>
              </a:rPr>
              <a:t>backpack and </a:t>
            </a:r>
            <a:r>
              <a:rPr lang="en-US" dirty="0">
                <a:latin typeface="+mn-lt"/>
              </a:rPr>
              <a:t>my </a:t>
            </a:r>
            <a:r>
              <a:rPr lang="en-US" dirty="0" smtClean="0">
                <a:latin typeface="+mn-lt"/>
              </a:rPr>
              <a:t>lunchbox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pic>
        <p:nvPicPr>
          <p:cNvPr id="7170" name="Picture 2" descr="Free Car School Cliparts, Download Free Clip Art, Free Clip Art on ...">
            <a:extLst>
              <a:ext uri="{FF2B5EF4-FFF2-40B4-BE49-F238E27FC236}">
                <a16:creationId xmlns:a16="http://schemas.microsoft.com/office/drawing/2014/main" id="{1284D682-0F07-403B-B0AB-7F52B861E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588" y="3327331"/>
            <a:ext cx="3811681" cy="279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Nap clipart nap mat, Picture #140112 nap clipart nap mat">
            <a:extLst>
              <a:ext uri="{FF2B5EF4-FFF2-40B4-BE49-F238E27FC236}">
                <a16:creationId xmlns:a16="http://schemas.microsoft.com/office/drawing/2014/main" id="{72D7EECE-11F7-42BA-B408-58D00ABA7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6036">
            <a:off x="2353476" y="4792339"/>
            <a:ext cx="1743916" cy="174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Lunch Box And Bag Icon. Royalty Free Cliparts, Vectors, And Stock ...">
            <a:extLst>
              <a:ext uri="{FF2B5EF4-FFF2-40B4-BE49-F238E27FC236}">
                <a16:creationId xmlns:a16="http://schemas.microsoft.com/office/drawing/2014/main" id="{059F8E43-8ABF-4B11-9D1D-FDBB5AFD3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75" y="3429000"/>
            <a:ext cx="2589957" cy="258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150E9D4E-009C-4621-9229-3DBF3607A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813" y="6346734"/>
            <a:ext cx="4114800" cy="365125"/>
          </a:xfrm>
        </p:spPr>
        <p:txBody>
          <a:bodyPr/>
          <a:lstStyle/>
          <a:p>
            <a:pPr algn="l"/>
            <a:r>
              <a:rPr lang="en-US" dirty="0"/>
              <a:t>DHHS-Early Childhood Services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6A32A6A-6794-4B51-A46E-214209AEF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987" y="6346734"/>
            <a:ext cx="2743200" cy="365125"/>
          </a:xfrm>
        </p:spPr>
        <p:txBody>
          <a:bodyPr/>
          <a:lstStyle/>
          <a:p>
            <a:fld id="{395F1B65-4DE3-4B49-B128-A5956F2F57D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A517E-22EE-46DE-A65F-0077191AD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61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My </a:t>
            </a:r>
            <a:r>
              <a:rPr lang="en-US" dirty="0">
                <a:latin typeface="+mn-lt"/>
              </a:rPr>
              <a:t>teachers and </a:t>
            </a:r>
            <a:r>
              <a:rPr lang="en-US" dirty="0" smtClean="0">
                <a:latin typeface="+mn-lt"/>
              </a:rPr>
              <a:t>friends </a:t>
            </a:r>
            <a:r>
              <a:rPr lang="en-US" dirty="0">
                <a:latin typeface="+mn-lt"/>
              </a:rPr>
              <a:t>will be </a:t>
            </a:r>
            <a:r>
              <a:rPr lang="en-US" dirty="0" smtClean="0">
                <a:latin typeface="+mn-lt"/>
              </a:rPr>
              <a:t>there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All </a:t>
            </a:r>
            <a:r>
              <a:rPr lang="en-US" dirty="0">
                <a:latin typeface="+mn-lt"/>
              </a:rPr>
              <a:t>the toys and books and games will be in my classroom just like they were </a:t>
            </a:r>
            <a:r>
              <a:rPr lang="en-US" dirty="0" smtClean="0">
                <a:latin typeface="+mn-lt"/>
              </a:rPr>
              <a:t>before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198" name="Picture 6" descr="Best Preschool Children Illustrations, Royalty-Free Vector ...">
            <a:extLst>
              <a:ext uri="{FF2B5EF4-FFF2-40B4-BE49-F238E27FC236}">
                <a16:creationId xmlns:a16="http://schemas.microsoft.com/office/drawing/2014/main" id="{33119167-3502-4FA4-8D72-9FB523D8B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224" y="2841358"/>
            <a:ext cx="5701552" cy="379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98762-8FDA-4768-8C3B-0FF19727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DHHS-Earlly Childhood Services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9F8BE01-0B6F-4B98-AD13-A10F09EFC125}"/>
              </a:ext>
            </a:extLst>
          </p:cNvPr>
          <p:cNvSpPr txBox="1">
            <a:spLocks/>
          </p:cNvSpPr>
          <p:nvPr/>
        </p:nvSpPr>
        <p:spPr>
          <a:xfrm>
            <a:off x="228813" y="63467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D826761-91AC-44CD-897D-55079722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987" y="6346734"/>
            <a:ext cx="2743200" cy="365125"/>
          </a:xfrm>
        </p:spPr>
        <p:txBody>
          <a:bodyPr/>
          <a:lstStyle/>
          <a:p>
            <a:fld id="{395F1B65-4DE3-4B49-B128-A5956F2F57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ree Smart Head Cliparts, Download Free Clip Art, Free Clip Art on ...">
            <a:extLst>
              <a:ext uri="{FF2B5EF4-FFF2-40B4-BE49-F238E27FC236}">
                <a16:creationId xmlns:a16="http://schemas.microsoft.com/office/drawing/2014/main" id="{3FAE918E-114A-4550-9F71-0950ABF6B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468" y="2990165"/>
            <a:ext cx="3660619" cy="361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842AF0-8818-4036-A662-61B06845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569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It will be strange </a:t>
            </a:r>
            <a:r>
              <a:rPr lang="en-US" dirty="0" smtClean="0">
                <a:latin typeface="+mn-lt"/>
              </a:rPr>
              <a:t>not being </a:t>
            </a:r>
            <a:r>
              <a:rPr lang="en-US" dirty="0">
                <a:latin typeface="+mn-lt"/>
              </a:rPr>
              <a:t>at home with my family all day </a:t>
            </a:r>
            <a:r>
              <a:rPr lang="en-US" dirty="0" smtClean="0">
                <a:latin typeface="+mn-lt"/>
              </a:rPr>
              <a:t>but </a:t>
            </a:r>
            <a:r>
              <a:rPr lang="en-US" dirty="0">
                <a:latin typeface="+mn-lt"/>
              </a:rPr>
              <a:t>I need to go to school so that I can learn and make my brain </a:t>
            </a:r>
            <a:r>
              <a:rPr lang="en-US" dirty="0" smtClean="0">
                <a:latin typeface="+mn-lt"/>
              </a:rPr>
              <a:t>smart  </a:t>
            </a:r>
            <a:endParaRPr lang="en-US" dirty="0">
              <a:latin typeface="+mn-lt"/>
            </a:endParaRPr>
          </a:p>
        </p:txBody>
      </p:sp>
      <p:pic>
        <p:nvPicPr>
          <p:cNvPr id="11268" name="Picture 4" descr="7 amazing facts about your brain that we bet you didn't know ...">
            <a:extLst>
              <a:ext uri="{FF2B5EF4-FFF2-40B4-BE49-F238E27FC236}">
                <a16:creationId xmlns:a16="http://schemas.microsoft.com/office/drawing/2014/main" id="{F3B897FA-0A35-498A-BF0D-223F48D39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840" y="2990166"/>
            <a:ext cx="4500843" cy="243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E8D9EA3-88C1-4E79-A095-B463861D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813" y="6346734"/>
            <a:ext cx="4114800" cy="365125"/>
          </a:xfrm>
        </p:spPr>
        <p:txBody>
          <a:bodyPr/>
          <a:lstStyle/>
          <a:p>
            <a:pPr algn="l"/>
            <a:r>
              <a:rPr lang="en-US" dirty="0"/>
              <a:t>DHHS-Early Childhood Services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52D375F8-3A30-4AC5-A0FE-E98C4A3C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987" y="6346734"/>
            <a:ext cx="2743200" cy="365125"/>
          </a:xfrm>
        </p:spPr>
        <p:txBody>
          <a:bodyPr/>
          <a:lstStyle/>
          <a:p>
            <a:fld id="{395F1B65-4DE3-4B49-B128-A5956F2F57D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CDEF9-4EC8-4D80-949D-E721DADEE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805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I </a:t>
            </a:r>
            <a:r>
              <a:rPr lang="en-US" dirty="0" smtClean="0">
                <a:latin typeface="+mn-lt"/>
              </a:rPr>
              <a:t>like </a:t>
            </a:r>
            <a:r>
              <a:rPr lang="en-US" dirty="0">
                <a:latin typeface="+mn-lt"/>
              </a:rPr>
              <a:t>playing with my friends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I like seeing my teachers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pic>
        <p:nvPicPr>
          <p:cNvPr id="12300" name="Picture 12">
            <a:extLst>
              <a:ext uri="{FF2B5EF4-FFF2-40B4-BE49-F238E27FC236}">
                <a16:creationId xmlns:a16="http://schemas.microsoft.com/office/drawing/2014/main" id="{2CFCFF5D-121B-4EDC-B194-2B37EBB01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916" y="3697940"/>
            <a:ext cx="2363320" cy="255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Brave Child Clipart">
            <a:extLst>
              <a:ext uri="{FF2B5EF4-FFF2-40B4-BE49-F238E27FC236}">
                <a16:creationId xmlns:a16="http://schemas.microsoft.com/office/drawing/2014/main" id="{405ECB78-9C8D-46B1-AA9F-388DEEF49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920" y="2749831"/>
            <a:ext cx="2895879" cy="289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834FFE7-5EFA-4AC5-9F39-60AD79A4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813" y="6346734"/>
            <a:ext cx="4114800" cy="365125"/>
          </a:xfrm>
        </p:spPr>
        <p:txBody>
          <a:bodyPr/>
          <a:lstStyle/>
          <a:p>
            <a:pPr algn="l"/>
            <a:r>
              <a:rPr lang="en-US" dirty="0"/>
              <a:t>DHHS-Early Childhood Services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4B38AD-0562-4FBD-B60B-D582448F6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987" y="6346734"/>
            <a:ext cx="2743200" cy="365125"/>
          </a:xfrm>
        </p:spPr>
        <p:txBody>
          <a:bodyPr/>
          <a:lstStyle/>
          <a:p>
            <a:fld id="{395F1B65-4DE3-4B49-B128-A5956F2F57D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BA133DBCB8546800CA75BE45AA338" ma:contentTypeVersion="8" ma:contentTypeDescription="Create a new document." ma:contentTypeScope="" ma:versionID="a17aa5f5a227b951d54aeabef28ce732">
  <xsd:schema xmlns:xsd="http://www.w3.org/2001/XMLSchema" xmlns:xs="http://www.w3.org/2001/XMLSchema" xmlns:p="http://schemas.microsoft.com/office/2006/metadata/properties" xmlns:ns3="e303c10e-5025-4c58-a012-612c493feb7b" xmlns:ns4="b77202bd-53f9-4de0-b086-3f4324d32add" targetNamespace="http://schemas.microsoft.com/office/2006/metadata/properties" ma:root="true" ma:fieldsID="900c9ce5549ed211fe9f6b60ef4d6f9e" ns3:_="" ns4:_="">
    <xsd:import namespace="e303c10e-5025-4c58-a012-612c493feb7b"/>
    <xsd:import namespace="b77202bd-53f9-4de0-b086-3f4324d32a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3c10e-5025-4c58-a012-612c493fe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7202bd-53f9-4de0-b086-3f4324d32ad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F42B63-F750-4300-A7ED-5741FF0C3B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01D155-539C-4E02-826D-ED5E95798243}">
  <ds:schemaRefs>
    <ds:schemaRef ds:uri="http://purl.org/dc/elements/1.1/"/>
    <ds:schemaRef ds:uri="http://schemas.microsoft.com/office/2006/metadata/properties"/>
    <ds:schemaRef ds:uri="b77202bd-53f9-4de0-b086-3f4324d32ad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303c10e-5025-4c58-a012-612c493feb7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39F476-4375-497E-BEA6-610DFBAE45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03c10e-5025-4c58-a012-612c493feb7b"/>
    <ds:schemaRef ds:uri="b77202bd-53f9-4de0-b086-3f4324d32a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258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Going Back to School After Corona Virus</vt:lpstr>
      <vt:lpstr>Soon I will be going back to school </vt:lpstr>
      <vt:lpstr> I might have a lot of different feelings right now but that is okay </vt:lpstr>
      <vt:lpstr>I have missed playing with my friends and seeing my teachers But I like being at home with my family too</vt:lpstr>
      <vt:lpstr>It will be fun being back with my friends and teachers  I also love being with my family all day long</vt:lpstr>
      <vt:lpstr>Mummy will drop me off at school and then pick me up again I will use my backpack and my lunchbox </vt:lpstr>
      <vt:lpstr>My teachers and friends will be there All the toys and books and games will be in my classroom just like they were before  </vt:lpstr>
      <vt:lpstr>It will be strange not being at home with my family all day but I need to go to school so that I can learn and make my brain smart  </vt:lpstr>
      <vt:lpstr>I like playing with my friends  I like seeing my teachers </vt:lpstr>
      <vt:lpstr>Children can go back to school and grown-ups can go back to work  This makes everyone happy </vt:lpstr>
      <vt:lpstr>My family loves me My teachers love me My friends will be excited to see 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back to school after COVID-19 (corona virus)</dc:title>
  <dc:creator>Iannaco-Hahn, Dawn Marie</dc:creator>
  <cp:lastModifiedBy>Cathy Bolton</cp:lastModifiedBy>
  <cp:revision>66</cp:revision>
  <dcterms:created xsi:type="dcterms:W3CDTF">2020-04-24T16:52:10Z</dcterms:created>
  <dcterms:modified xsi:type="dcterms:W3CDTF">2020-06-01T13:16:48Z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0x010100AECBA133DBCB8546800CA75BE45AA338</vt:lpwstr>
  </property>
</Properties>
</file>